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2" r:id="rId3"/>
    <p:sldId id="275" r:id="rId4"/>
    <p:sldId id="283" r:id="rId5"/>
    <p:sldId id="262" r:id="rId6"/>
    <p:sldId id="284" r:id="rId7"/>
    <p:sldId id="285" r:id="rId8"/>
    <p:sldId id="286" r:id="rId9"/>
    <p:sldId id="287" r:id="rId10"/>
    <p:sldId id="288" r:id="rId11"/>
    <p:sldId id="281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95236-39F5-6E49-9C8E-3EB9E9351AD8}" v="51" dt="2019-09-21T10:16:46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88246"/>
  </p:normalViewPr>
  <p:slideViewPr>
    <p:cSldViewPr snapToGrid="0">
      <p:cViewPr>
        <p:scale>
          <a:sx n="83" d="100"/>
          <a:sy n="83" d="100"/>
        </p:scale>
        <p:origin x="14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21/9/19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Nos presentamos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792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194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Explicar que no todo el mundo es </a:t>
            </a:r>
            <a:r>
              <a:rPr lang="es-ES_tradnl" dirty="0" err="1"/>
              <a:t>kubernetes</a:t>
            </a:r>
            <a:r>
              <a:rPr lang="es-ES_tradnl" dirty="0"/>
              <a:t>, </a:t>
            </a:r>
            <a:r>
              <a:rPr lang="es-ES_tradnl" dirty="0" err="1"/>
              <a:t>docker</a:t>
            </a:r>
            <a:r>
              <a:rPr lang="es-ES_tradnl" dirty="0"/>
              <a:t>, </a:t>
            </a:r>
            <a:r>
              <a:rPr lang="es-ES_tradnl" dirty="0" err="1"/>
              <a:t>aks</a:t>
            </a:r>
            <a:r>
              <a:rPr lang="es-ES_tradnl" dirty="0"/>
              <a:t>…..hay vida detrás de ellos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8085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Hablar sobre </a:t>
            </a:r>
            <a:r>
              <a:rPr lang="es-ES_tradnl" dirty="0" err="1"/>
              <a:t>PaaS</a:t>
            </a:r>
            <a:r>
              <a:rPr lang="es-ES_tradnl" dirty="0"/>
              <a:t> </a:t>
            </a:r>
            <a:r>
              <a:rPr lang="es-ES_tradnl" dirty="0" err="1"/>
              <a:t>devops</a:t>
            </a:r>
            <a:r>
              <a:rPr lang="es-ES_tradnl" dirty="0"/>
              <a:t> y </a:t>
            </a:r>
            <a:r>
              <a:rPr lang="es-ES_tradnl" dirty="0" err="1"/>
              <a:t>speed</a:t>
            </a:r>
            <a:r>
              <a:rPr lang="es-ES_tradnl" dirty="0"/>
              <a:t> to </a:t>
            </a:r>
            <a:r>
              <a:rPr lang="es-ES_tradnl" dirty="0" err="1"/>
              <a:t>market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1535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Como </a:t>
            </a:r>
            <a:r>
              <a:rPr lang="es-ES_tradnl" dirty="0" err="1"/>
              <a:t>habloamos</a:t>
            </a:r>
            <a:r>
              <a:rPr lang="es-ES_tradnl" dirty="0"/>
              <a:t> de </a:t>
            </a:r>
            <a:r>
              <a:rPr lang="es-ES_tradnl" dirty="0" err="1"/>
              <a:t>webapps</a:t>
            </a:r>
            <a:r>
              <a:rPr lang="es-ES_tradnl" dirty="0"/>
              <a:t>, lo explicamos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5938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Como saber que pasa tenemos tres niveles: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Aplicación: App </a:t>
            </a:r>
            <a:r>
              <a:rPr lang="es-ES_tradnl" dirty="0" err="1"/>
              <a:t>insights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Monitoring</a:t>
            </a:r>
            <a:r>
              <a:rPr lang="es-ES_tradnl" dirty="0"/>
              <a:t>: anticipación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Bullshit</a:t>
            </a:r>
            <a:r>
              <a:rPr lang="es-ES_tradnl"/>
              <a:t> modo dios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451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888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52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Diclaimer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90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19/9/19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19/9/19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19/9/19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19/9/19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19/9/19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5119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 lo que hizo tú último App </a:t>
            </a:r>
            <a:r>
              <a:rPr lang="es-E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Service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271569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David Gonzalo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271569" y="5564445"/>
            <a:ext cx="5119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Robert Bermejo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402270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Super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Picachu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449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5623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9B37-2090-5D4A-9177-0A0AB7D6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90951"/>
            <a:ext cx="10515600" cy="1171466"/>
          </a:xfrm>
        </p:spPr>
        <p:txBody>
          <a:bodyPr/>
          <a:lstStyle/>
          <a:p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57FC54BF-C661-7E44-B30A-1DDA83B5306A}"/>
              </a:ext>
            </a:extLst>
          </p:cNvPr>
          <p:cNvSpPr txBox="1"/>
          <p:nvPr/>
        </p:nvSpPr>
        <p:spPr>
          <a:xfrm>
            <a:off x="2771503" y="1672628"/>
            <a:ext cx="189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306BF-C100-2F4E-8B09-7DE51D0E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27" y="2200147"/>
            <a:ext cx="2540000" cy="2540000"/>
          </a:xfrm>
          <a:prstGeom prst="rect">
            <a:avLst/>
          </a:prstGeom>
        </p:spPr>
      </p:pic>
      <p:sp>
        <p:nvSpPr>
          <p:cNvPr id="5" name="CuadroTexto 18">
            <a:extLst>
              <a:ext uri="{FF2B5EF4-FFF2-40B4-BE49-F238E27FC236}">
                <a16:creationId xmlns:a16="http://schemas.microsoft.com/office/drawing/2014/main" id="{6161449D-97C8-834A-BBD7-FC902BA0639D}"/>
              </a:ext>
            </a:extLst>
          </p:cNvPr>
          <p:cNvSpPr txBox="1"/>
          <p:nvPr/>
        </p:nvSpPr>
        <p:spPr>
          <a:xfrm>
            <a:off x="7035507" y="2200147"/>
            <a:ext cx="337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 Bermejo</a:t>
            </a:r>
          </a:p>
        </p:txBody>
      </p:sp>
      <p:sp>
        <p:nvSpPr>
          <p:cNvPr id="6" name="CuadroTexto 18">
            <a:extLst>
              <a:ext uri="{FF2B5EF4-FFF2-40B4-BE49-F238E27FC236}">
                <a16:creationId xmlns:a16="http://schemas.microsoft.com/office/drawing/2014/main" id="{07677CD5-156D-A74D-A77A-2CA54944B7F7}"/>
              </a:ext>
            </a:extLst>
          </p:cNvPr>
          <p:cNvSpPr txBox="1"/>
          <p:nvPr/>
        </p:nvSpPr>
        <p:spPr>
          <a:xfrm>
            <a:off x="8195084" y="2889987"/>
            <a:ext cx="341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Chapter</a:t>
            </a:r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Lead in SCRM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0B9DD-28CD-F048-9D63-78D1ABF6F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517" y="2705321"/>
            <a:ext cx="785768" cy="785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45D22-8CC8-CB4D-ABD4-8D5B2D686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788" y="3277303"/>
            <a:ext cx="663226" cy="663226"/>
          </a:xfrm>
          <a:prstGeom prst="rect">
            <a:avLst/>
          </a:prstGeom>
        </p:spPr>
      </p:pic>
      <p:sp>
        <p:nvSpPr>
          <p:cNvPr id="9" name="CuadroTexto 18">
            <a:extLst>
              <a:ext uri="{FF2B5EF4-FFF2-40B4-BE49-F238E27FC236}">
                <a16:creationId xmlns:a16="http://schemas.microsoft.com/office/drawing/2014/main" id="{17B028A6-8A24-5B4E-B1F9-19A31AA1808B}"/>
              </a:ext>
            </a:extLst>
          </p:cNvPr>
          <p:cNvSpPr txBox="1"/>
          <p:nvPr/>
        </p:nvSpPr>
        <p:spPr>
          <a:xfrm>
            <a:off x="8318285" y="3422308"/>
            <a:ext cx="180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s-ES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robertbemejo</a:t>
            </a:r>
            <a:endParaRPr lang="es-ES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6B6F6-03B3-084F-A98B-DCFE96AFA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079" y="4311512"/>
            <a:ext cx="1167346" cy="58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959C8-D6ED-B84C-BAC3-0139F83C3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3792" y="3890313"/>
            <a:ext cx="14224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24399-7A3B-074C-9DF1-1BD066E3D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7555" y="3964854"/>
            <a:ext cx="1025434" cy="10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9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01044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Disclaimer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5DB709-FCE6-8D4A-A94A-56449988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/>
              <a:t>No todo en la vida es….</a:t>
            </a:r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87F7F-EB81-D649-A734-69B59BD85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819" y="2082800"/>
            <a:ext cx="46355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61BA2-A128-BA4C-BBF9-717E75CB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81" y="1968500"/>
            <a:ext cx="2260600" cy="226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D8709-7F27-4E4E-BB8B-4E54387D7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765" y="2082800"/>
            <a:ext cx="2729781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Cloud </a:t>
            </a:r>
            <a:r>
              <a:rPr lang="es-ES" dirty="0" err="1"/>
              <a:t>Native</a:t>
            </a:r>
            <a:endParaRPr lang="es-ES" dirty="0"/>
          </a:p>
        </p:txBody>
      </p:sp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315FAB8-D8B0-4490-A2CC-BD6B7E243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3884" y="251460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BEA70E-B8B9-C341-9D94-AABC58AEE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67" y="1435817"/>
            <a:ext cx="4020417" cy="2680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B105D-F759-244D-A039-DD1AFF2AF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429" y="1435817"/>
            <a:ext cx="4828371" cy="2484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D71B29-EE21-0848-8F46-21B08E0CE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084" y="4116095"/>
            <a:ext cx="2734458" cy="15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7C1A-D7C8-2648-8077-56154946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_tradnl" dirty="0" err="1"/>
              <a:t>Azure</a:t>
            </a:r>
            <a:r>
              <a:rPr lang="es-ES_tradnl" dirty="0"/>
              <a:t> App </a:t>
            </a:r>
            <a:r>
              <a:rPr lang="es-ES_tradnl" dirty="0" err="1"/>
              <a:t>Services</a:t>
            </a:r>
            <a:r>
              <a:rPr lang="es-ES_tradnl" dirty="0"/>
              <a:t> - </a:t>
            </a:r>
            <a:r>
              <a:rPr lang="es-ES_tradnl" dirty="0" err="1"/>
              <a:t>WebApps</a:t>
            </a:r>
            <a:endParaRPr lang="es-ES_trad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978E60-2F01-514B-86DD-8A376C6B8C8D}"/>
              </a:ext>
            </a:extLst>
          </p:cNvPr>
          <p:cNvGrpSpPr/>
          <p:nvPr/>
        </p:nvGrpSpPr>
        <p:grpSpPr>
          <a:xfrm>
            <a:off x="1255475" y="2294558"/>
            <a:ext cx="2929589" cy="1266599"/>
            <a:chOff x="5777129" y="952400"/>
            <a:chExt cx="2929589" cy="12665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1645D5-CC4A-BD4C-AA4C-716EEB3D0929}"/>
                </a:ext>
              </a:extLst>
            </p:cNvPr>
            <p:cNvSpPr txBox="1"/>
            <p:nvPr/>
          </p:nvSpPr>
          <p:spPr>
            <a:xfrm>
              <a:off x="5777129" y="1750116"/>
              <a:ext cx="2929589" cy="468883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1873" b="1" kern="0" cap="all" dirty="0">
                  <a:solidFill>
                    <a:srgbClr val="7030A0"/>
                  </a:solidFill>
                </a:rPr>
                <a:t>Web Apps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1EA191-2ED3-AD41-B034-0F1E87E8B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33C0299-FCEB-AE42-A14D-CCD5A6A63937}"/>
              </a:ext>
            </a:extLst>
          </p:cNvPr>
          <p:cNvSpPr txBox="1"/>
          <p:nvPr/>
        </p:nvSpPr>
        <p:spPr>
          <a:xfrm>
            <a:off x="5131722" y="999635"/>
            <a:ext cx="6611389" cy="51230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3500" defTabSz="896181">
              <a:spcAft>
                <a:spcPts val="2400"/>
              </a:spcAft>
            </a:pPr>
            <a:r>
              <a:rPr lang="en-US" sz="3200" dirty="0">
                <a:solidFill>
                  <a:srgbClr val="7030A0"/>
                </a:solidFill>
                <a:latin typeface="Segoe UI Light"/>
              </a:rPr>
              <a:t>Full capability set available including: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.NET, Node.js, Java, PHP, and Python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WebJobs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 for long running tasks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Integrated VS publish, remote debug…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CI with GitHub, </a:t>
            </a: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BitBucket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, VSO 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Auto-load balance, </a:t>
            </a:r>
            <a:r>
              <a:rPr lang="en-US" sz="2400" dirty="0" err="1">
                <a:solidFill>
                  <a:srgbClr val="7030A0"/>
                </a:solidFill>
                <a:latin typeface="Segoe UI Light"/>
              </a:rPr>
              <a:t>Autoscale</a:t>
            </a:r>
            <a:r>
              <a:rPr lang="en-US" sz="2400" dirty="0">
                <a:solidFill>
                  <a:srgbClr val="7030A0"/>
                </a:solidFill>
                <a:latin typeface="Segoe UI Light"/>
              </a:rPr>
              <a:t>, Geo DR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Virtual networking and hybrid connections</a:t>
            </a:r>
          </a:p>
          <a:p>
            <a:pPr marL="872744" lvl="1" indent="-342900" defTabSz="896181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86008-9DA0-0641-8523-B36DE4385E5D}"/>
              </a:ext>
            </a:extLst>
          </p:cNvPr>
          <p:cNvSpPr/>
          <p:nvPr/>
        </p:nvSpPr>
        <p:spPr>
          <a:xfrm>
            <a:off x="1472458" y="3779347"/>
            <a:ext cx="2834942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Web apps run as-is</a:t>
            </a:r>
          </a:p>
          <a:p>
            <a:pPr algn="ctr" defTabSz="896181">
              <a:spcAft>
                <a:spcPts val="600"/>
              </a:spcAft>
            </a:pPr>
            <a:r>
              <a:rPr lang="en-US" sz="2400" dirty="0">
                <a:solidFill>
                  <a:srgbClr val="7030A0"/>
                </a:solidFill>
                <a:latin typeface="Segoe UI Light"/>
              </a:rPr>
              <a:t>no changes required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41AC9-B09F-9842-AF17-852BF2CE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09" y="1954479"/>
            <a:ext cx="1968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2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4B57-9C19-1C45-947C-973C2F65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Sabiendo que sucede….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0790-017A-2F45-B075-963A53D3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518" y="2308064"/>
            <a:ext cx="3810000" cy="199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226E3A-8A20-254F-968B-EB7AD1D20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593" y="2338199"/>
            <a:ext cx="3860164" cy="2181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8414A-9686-C14C-BF3B-F106B7740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20" y="1841500"/>
            <a:ext cx="3073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64814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Application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Insights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2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242554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Monitoring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3398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193</Words>
  <Application>Microsoft Macintosh PowerPoint</Application>
  <PresentationFormat>Widescreen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Segoe UI</vt:lpstr>
      <vt:lpstr>Segoe UI Light</vt:lpstr>
      <vt:lpstr>Titillium</vt:lpstr>
      <vt:lpstr>Tema de Office</vt:lpstr>
      <vt:lpstr>PowerPoint Presentation</vt:lpstr>
      <vt:lpstr>About Us</vt:lpstr>
      <vt:lpstr>PowerPoint Presentation</vt:lpstr>
      <vt:lpstr>No todo en la vida es….</vt:lpstr>
      <vt:lpstr>Cloud Native</vt:lpstr>
      <vt:lpstr>Azure App Services - WebApps</vt:lpstr>
      <vt:lpstr>Sabiendo que sucede….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Robert Bermejo</cp:lastModifiedBy>
  <cp:revision>2</cp:revision>
  <dcterms:created xsi:type="dcterms:W3CDTF">2018-11-16T16:29:33Z</dcterms:created>
  <dcterms:modified xsi:type="dcterms:W3CDTF">2019-09-21T14:33:15Z</dcterms:modified>
</cp:coreProperties>
</file>